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18288000" cx="10288575"/>
  <p:notesSz cx="6884975" cy="10018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83">
          <p15:clr>
            <a:srgbClr val="000000"/>
          </p15:clr>
        </p15:guide>
        <p15:guide id="2" pos="3218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i0GCqJ41Nn8M+tCtUx2+tVjpEu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C3E0142-DCB2-4F21-8E10-6AAA2124FF24}">
  <a:tblStyle styleId="{2C3E0142-DCB2-4F21-8E10-6AAA2124FF2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83" orient="horz"/>
        <p:guide pos="321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00487" y="0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490787" y="1252537"/>
            <a:ext cx="1903412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821237"/>
            <a:ext cx="5507037" cy="394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00487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490787" y="1252537"/>
            <a:ext cx="1903412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8975" y="4821237"/>
            <a:ext cx="5507037" cy="394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900487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771644" y="2992968"/>
            <a:ext cx="8745300" cy="63669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75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286074" y="9605435"/>
            <a:ext cx="7716441" cy="44153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701982" y="4559305"/>
            <a:ext cx="8873907" cy="7607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75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701982" y="12238572"/>
            <a:ext cx="8873907" cy="4000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>
            <a:off x="708025" y="4868862"/>
            <a:ext cx="8872537" cy="1160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722892" y="7613546"/>
            <a:ext cx="15498235" cy="2218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-3778365" y="5459373"/>
            <a:ext cx="15498235" cy="65268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-657225" y="6234112"/>
            <a:ext cx="11603037" cy="8872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708681" y="1219200"/>
            <a:ext cx="33183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4373990" y="2633138"/>
            <a:ext cx="5208598" cy="12996333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708681" y="5486400"/>
            <a:ext cx="3318337" cy="10164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708681" y="1219200"/>
            <a:ext cx="33183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373990" y="2633138"/>
            <a:ext cx="5208598" cy="12996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63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1"/>
              <a:buChar char="•"/>
              <a:defRPr sz="3601"/>
            </a:lvl1pPr>
            <a:lvl2pPr indent="-428689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1"/>
              <a:buChar char="•"/>
              <a:defRPr sz="3151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708681" y="5486400"/>
            <a:ext cx="3318337" cy="10164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708681" y="973671"/>
            <a:ext cx="8873907" cy="3534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708682" y="4483101"/>
            <a:ext cx="4352554" cy="21970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59" name="Google Shape;59;p10"/>
          <p:cNvSpPr txBox="1"/>
          <p:nvPr>
            <p:ph idx="2" type="body"/>
          </p:nvPr>
        </p:nvSpPr>
        <p:spPr>
          <a:xfrm>
            <a:off x="708682" y="6680200"/>
            <a:ext cx="4352554" cy="98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3" type="body"/>
          </p:nvPr>
        </p:nvSpPr>
        <p:spPr>
          <a:xfrm>
            <a:off x="5208598" y="4483101"/>
            <a:ext cx="4373990" cy="21970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61" name="Google Shape;61;p10"/>
          <p:cNvSpPr txBox="1"/>
          <p:nvPr>
            <p:ph idx="4" type="body"/>
          </p:nvPr>
        </p:nvSpPr>
        <p:spPr>
          <a:xfrm>
            <a:off x="5208598" y="6680200"/>
            <a:ext cx="4373990" cy="98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707340" y="4868333"/>
            <a:ext cx="437265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5208598" y="4868333"/>
            <a:ext cx="437265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708025" y="4868862"/>
            <a:ext cx="8872537" cy="1160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25450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0" y="0"/>
            <a:ext cx="102885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0" name="Google Shape;90;p1"/>
          <p:cNvGraphicFramePr/>
          <p:nvPr/>
        </p:nvGraphicFramePr>
        <p:xfrm>
          <a:off x="230187" y="34242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346392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DESCRIPCIÓN DEL CASO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4656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" name="Google Shape;91;p1"/>
          <p:cNvGraphicFramePr/>
          <p:nvPr/>
        </p:nvGraphicFramePr>
        <p:xfrm>
          <a:off x="3754437" y="34274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624840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EXPLORACIÓN Y PRUEBAS COMPLEMENTARIAS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4652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Google Shape;92;p1"/>
          <p:cNvGraphicFramePr/>
          <p:nvPr/>
        </p:nvGraphicFramePr>
        <p:xfrm>
          <a:off x="230187" y="85201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48148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JUICIO CLÍNICO</a:t>
                      </a:r>
                      <a:endParaRPr/>
                    </a:p>
                  </a:txBody>
                  <a:tcPr marT="45725" marB="45725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4414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"/>
          <p:cNvGraphicFramePr/>
          <p:nvPr/>
        </p:nvGraphicFramePr>
        <p:xfrm>
          <a:off x="5145087" y="8524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48577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DIAGNÓSTICO DIFERENCIAL</a:t>
                      </a:r>
                      <a:endParaRPr/>
                    </a:p>
                  </a:txBody>
                  <a:tcPr marT="45700" marB="45700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4405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00" marB="45700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1"/>
          <p:cNvGraphicFramePr/>
          <p:nvPr/>
        </p:nvGraphicFramePr>
        <p:xfrm>
          <a:off x="234950" y="1343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98234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CONCLUSIONES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2851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1"/>
          <p:cNvGraphicFramePr/>
          <p:nvPr/>
        </p:nvGraphicFramePr>
        <p:xfrm>
          <a:off x="234950" y="16727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98234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REFERENCIAS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960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 b="34573" l="0" r="0" t="34570"/>
          <a:stretch/>
        </p:blipFill>
        <p:spPr>
          <a:xfrm>
            <a:off x="230200" y="134025"/>
            <a:ext cx="10058400" cy="1730700"/>
          </a:xfrm>
          <a:prstGeom prst="roundRect">
            <a:avLst>
              <a:gd fmla="val 24941" name="adj"/>
            </a:avLst>
          </a:prstGeom>
          <a:noFill/>
          <a:ln>
            <a:noFill/>
          </a:ln>
        </p:spPr>
      </p:pic>
      <p:graphicFrame>
        <p:nvGraphicFramePr>
          <p:cNvPr id="97" name="Google Shape;97;p1"/>
          <p:cNvGraphicFramePr/>
          <p:nvPr/>
        </p:nvGraphicFramePr>
        <p:xfrm>
          <a:off x="255587" y="12557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{2C3E0142-DCB2-4F21-8E10-6AAA2124FF24}</a:tableStyleId>
              </a:tblPr>
              <a:tblGrid>
                <a:gridCol w="9798050"/>
              </a:tblGrid>
              <a:tr h="534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CASO CLÍNICO</a:t>
                      </a:r>
                      <a:endParaRPr/>
                    </a:p>
                  </a:txBody>
                  <a:tcPr marT="45700" marB="45700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BB3C3"/>
                    </a:solidFill>
                  </a:tcPr>
                </a:tc>
              </a:tr>
              <a:tr h="1593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Título / Title…</a:t>
                      </a:r>
                      <a:endParaRPr b="1" i="0" sz="200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b="0" i="0" sz="1600" u="none">
                        <a:solidFill>
                          <a:srgbClr val="21212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Autores / Authors…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rgbClr val="21212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Filiación / Hospital…</a:t>
                      </a:r>
                      <a:endParaRPr/>
                    </a:p>
                  </a:txBody>
                  <a:tcPr marT="45700" marB="45700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98" name="Google Shape;98;p1" title="Copia de iv CONGRESO INTERNACIONAL DE SALUD MENTAL (1).png"/>
          <p:cNvPicPr preferRelativeResize="0"/>
          <p:nvPr/>
        </p:nvPicPr>
        <p:blipFill rotWithShape="1">
          <a:blip r:embed="rId5">
            <a:alphaModFix/>
          </a:blip>
          <a:srcRect b="72797" l="0" r="0" t="0"/>
          <a:stretch/>
        </p:blipFill>
        <p:spPr>
          <a:xfrm>
            <a:off x="0" y="-111125"/>
            <a:ext cx="10288577" cy="108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2020-01-08T12:37:05Z</dcterms:created>
  <dc:creator>JAVIER CARBAJO SANCHEZ</dc:creator>
</cp:coreProperties>
</file>